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16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8262-38A4-4966-BD5B-F8A9CAEEE995}" type="datetimeFigureOut">
              <a:rPr lang="es-ES" smtClean="0"/>
              <a:t>20/12/2018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5579-21DB-466D-8DF5-07274FC31BC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 - FICHA DE INSCRIP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80928" y="23607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01208" y="23607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84984" y="272075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0928" y="293677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80928" y="31528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01208" y="31528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68960" y="358484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01208" y="358484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80928" y="44489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29200" y="44489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429000" y="574508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924944" y="59611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80928" y="62491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Franklin Gothic Book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140968" y="7977336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dirty="0">
              <a:latin typeface="Franklin Gothic Boo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645024" y="7977336"/>
            <a:ext cx="999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dirty="0">
              <a:latin typeface="Franklin Gothic Book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581128" y="7977336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dirty="0">
              <a:latin typeface="Franklin Gothic Book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085184" y="2792760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Franklin Gothic Book" pitchFamily="34" charset="0"/>
              </a:rPr>
              <a:t>X</a:t>
            </a:r>
            <a:endParaRPr lang="es-ES" sz="900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A4 (210 x 297 mm)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recepcion</cp:lastModifiedBy>
  <cp:revision>3</cp:revision>
  <dcterms:created xsi:type="dcterms:W3CDTF">2018-11-09T02:58:38Z</dcterms:created>
  <dcterms:modified xsi:type="dcterms:W3CDTF">2018-12-20T18:30:55Z</dcterms:modified>
</cp:coreProperties>
</file>