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906000" type="A4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464" y="408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F8262-38A4-4966-BD5B-F8A9CAEEE995}" type="datetimeFigureOut">
              <a:rPr lang="es-ES" smtClean="0"/>
              <a:t>11/01/2019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D5579-21DB-466D-8DF5-07274FC31BC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F8262-38A4-4966-BD5B-F8A9CAEEE995}" type="datetimeFigureOut">
              <a:rPr lang="es-ES" smtClean="0"/>
              <a:t>11/01/2019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D5579-21DB-466D-8DF5-07274FC31BC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4972050" y="396700"/>
            <a:ext cx="1543050" cy="8452203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42900" y="396700"/>
            <a:ext cx="4514850" cy="8452203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F8262-38A4-4966-BD5B-F8A9CAEEE995}" type="datetimeFigureOut">
              <a:rPr lang="es-ES" smtClean="0"/>
              <a:t>11/01/2019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D5579-21DB-466D-8DF5-07274FC31BC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F8262-38A4-4966-BD5B-F8A9CAEEE995}" type="datetimeFigureOut">
              <a:rPr lang="es-ES" smtClean="0"/>
              <a:t>11/01/2019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D5579-21DB-466D-8DF5-07274FC31BC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F8262-38A4-4966-BD5B-F8A9CAEEE995}" type="datetimeFigureOut">
              <a:rPr lang="es-ES" smtClean="0"/>
              <a:t>11/01/2019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D5579-21DB-466D-8DF5-07274FC31BC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34290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8615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F8262-38A4-4966-BD5B-F8A9CAEEE995}" type="datetimeFigureOut">
              <a:rPr lang="es-ES" smtClean="0"/>
              <a:t>11/01/2019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D5579-21DB-466D-8DF5-07274FC31BC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F8262-38A4-4966-BD5B-F8A9CAEEE995}" type="datetimeFigureOut">
              <a:rPr lang="es-ES" smtClean="0"/>
              <a:t>11/01/2019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D5579-21DB-466D-8DF5-07274FC31BC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F8262-38A4-4966-BD5B-F8A9CAEEE995}" type="datetimeFigureOut">
              <a:rPr lang="es-ES" smtClean="0"/>
              <a:t>11/01/2019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D5579-21DB-466D-8DF5-07274FC31BC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F8262-38A4-4966-BD5B-F8A9CAEEE995}" type="datetimeFigureOut">
              <a:rPr lang="es-ES" smtClean="0"/>
              <a:t>11/01/2019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D5579-21DB-466D-8DF5-07274FC31BC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F8262-38A4-4966-BD5B-F8A9CAEEE995}" type="datetimeFigureOut">
              <a:rPr lang="es-ES" smtClean="0"/>
              <a:t>11/01/2019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D5579-21DB-466D-8DF5-07274FC31BC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F8262-38A4-4966-BD5B-F8A9CAEEE995}" type="datetimeFigureOut">
              <a:rPr lang="es-ES" smtClean="0"/>
              <a:t>11/01/2019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D5579-21DB-466D-8DF5-07274FC31BC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0F8262-38A4-4966-BD5B-F8A9CAEEE995}" type="datetimeFigureOut">
              <a:rPr lang="es-ES" smtClean="0"/>
              <a:t>11/01/2019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8D5579-21DB-466D-8DF5-07274FC31BC7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sp>
        <p:nvSpPr>
          <p:cNvPr id="5" name="4 CuadroTexto"/>
          <p:cNvSpPr txBox="1"/>
          <p:nvPr/>
        </p:nvSpPr>
        <p:spPr>
          <a:xfrm>
            <a:off x="2780928" y="2360712"/>
            <a:ext cx="16561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sz="1400" dirty="0">
              <a:latin typeface="Franklin Gothic Book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5301208" y="2360712"/>
            <a:ext cx="14401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sz="1400" dirty="0">
              <a:latin typeface="Franklin Gothic Book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3284984" y="2720752"/>
            <a:ext cx="14401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sz="1400" dirty="0">
              <a:latin typeface="Franklin Gothic Book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780928" y="2936776"/>
            <a:ext cx="14401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sz="1400" dirty="0">
              <a:latin typeface="Franklin Gothic Book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780928" y="3152800"/>
            <a:ext cx="14401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sz="1400" dirty="0">
              <a:latin typeface="Franklin Gothic Book" pitchFamily="34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301208" y="3152800"/>
            <a:ext cx="14401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sz="1400" dirty="0">
              <a:latin typeface="Franklin Gothic Book" pitchFamily="34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3068960" y="3584848"/>
            <a:ext cx="14401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sz="1400" dirty="0">
              <a:latin typeface="Franklin Gothic Book" pitchFamily="34" charset="0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5301208" y="3584848"/>
            <a:ext cx="14401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sz="1400" dirty="0">
              <a:latin typeface="Franklin Gothic Book" pitchFamily="34" charset="0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3060700" y="4484948"/>
            <a:ext cx="14401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sz="1400" dirty="0">
              <a:latin typeface="Franklin Gothic Book" pitchFamily="34" charset="0"/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5112196" y="4484947"/>
            <a:ext cx="14401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sz="1400" dirty="0">
              <a:latin typeface="Franklin Gothic Book" pitchFamily="34" charset="0"/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3429000" y="5745088"/>
            <a:ext cx="14401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sz="1400" dirty="0">
              <a:latin typeface="Franklin Gothic Book" pitchFamily="34" charset="0"/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2924944" y="5961112"/>
            <a:ext cx="14401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sz="1400" dirty="0">
              <a:latin typeface="Franklin Gothic Book" pitchFamily="34" charset="0"/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2780928" y="6249144"/>
            <a:ext cx="14401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sz="1400" dirty="0">
              <a:latin typeface="Franklin Gothic Book" pitchFamily="34" charset="0"/>
            </a:endParaRPr>
          </a:p>
        </p:txBody>
      </p:sp>
      <p:sp>
        <p:nvSpPr>
          <p:cNvPr id="18" name="17 CuadroTexto"/>
          <p:cNvSpPr txBox="1"/>
          <p:nvPr/>
        </p:nvSpPr>
        <p:spPr>
          <a:xfrm>
            <a:off x="3140968" y="7977336"/>
            <a:ext cx="36004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sz="900" dirty="0">
              <a:latin typeface="Franklin Gothic Book" pitchFamily="34" charset="0"/>
            </a:endParaRPr>
          </a:p>
        </p:txBody>
      </p:sp>
      <p:sp>
        <p:nvSpPr>
          <p:cNvPr id="19" name="18 CuadroTexto"/>
          <p:cNvSpPr txBox="1"/>
          <p:nvPr/>
        </p:nvSpPr>
        <p:spPr>
          <a:xfrm>
            <a:off x="3645024" y="7977336"/>
            <a:ext cx="99972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sz="900" dirty="0">
              <a:latin typeface="Franklin Gothic Book" pitchFamily="34" charset="0"/>
            </a:endParaRPr>
          </a:p>
        </p:txBody>
      </p:sp>
      <p:sp>
        <p:nvSpPr>
          <p:cNvPr id="20" name="19 CuadroTexto"/>
          <p:cNvSpPr txBox="1"/>
          <p:nvPr/>
        </p:nvSpPr>
        <p:spPr>
          <a:xfrm>
            <a:off x="4581128" y="7977336"/>
            <a:ext cx="36004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sz="900" dirty="0">
              <a:latin typeface="Franklin Gothic Book" pitchFamily="34" charset="0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5122329" y="2779057"/>
            <a:ext cx="36004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sz="900" dirty="0">
              <a:latin typeface="Franklin Gothic Book" pitchFamily="34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2476004" y="2540732"/>
            <a:ext cx="10081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AR" sz="1400" dirty="0">
              <a:latin typeface="Franklin Gothic Book" panose="020B0503020102020204" pitchFamily="34" charset="0"/>
            </a:endParaRPr>
          </a:p>
        </p:txBody>
      </p:sp>
      <p:sp>
        <p:nvSpPr>
          <p:cNvPr id="22" name="CuadroTexto 21"/>
          <p:cNvSpPr txBox="1"/>
          <p:nvPr/>
        </p:nvSpPr>
        <p:spPr>
          <a:xfrm>
            <a:off x="3320988" y="5548809"/>
            <a:ext cx="16312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AR" sz="900" dirty="0">
              <a:latin typeface="Franklin Gothic Book" panose="020B0503020102020204" pitchFamily="34" charset="0"/>
            </a:endParaRPr>
          </a:p>
        </p:txBody>
      </p:sp>
      <p:sp>
        <p:nvSpPr>
          <p:cNvPr id="23" name="CuadroTexto 22"/>
          <p:cNvSpPr txBox="1"/>
          <p:nvPr/>
        </p:nvSpPr>
        <p:spPr>
          <a:xfrm>
            <a:off x="3337880" y="6666843"/>
            <a:ext cx="16312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900" dirty="0" smtClean="0">
                <a:latin typeface="Franklin Gothic Book" panose="020B0503020102020204" pitchFamily="34" charset="0"/>
              </a:rPr>
              <a:t>x</a:t>
            </a:r>
            <a:endParaRPr lang="es-AR" sz="900" dirty="0">
              <a:latin typeface="Franklin Gothic Book" panose="020B0503020102020204" pitchFamily="34" charset="0"/>
            </a:endParaRPr>
          </a:p>
        </p:txBody>
      </p:sp>
      <p:sp>
        <p:nvSpPr>
          <p:cNvPr id="24" name="CuadroTexto 23"/>
          <p:cNvSpPr txBox="1"/>
          <p:nvPr/>
        </p:nvSpPr>
        <p:spPr>
          <a:xfrm>
            <a:off x="2564904" y="7329264"/>
            <a:ext cx="14401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900" dirty="0" smtClean="0">
                <a:latin typeface="Franklin Gothic Book" panose="020B0503020102020204" pitchFamily="34" charset="0"/>
              </a:rPr>
              <a:t>x</a:t>
            </a:r>
            <a:endParaRPr lang="es-AR" sz="900" dirty="0">
              <a:latin typeface="Franklin Gothic Book" panose="020B05030201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2</Words>
  <Application>Microsoft Office PowerPoint</Application>
  <PresentationFormat>A4 (210 x 297 mm)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Company>http://www.centor.mx.gd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Administrador</dc:creator>
  <cp:lastModifiedBy>recepcion</cp:lastModifiedBy>
  <cp:revision>6</cp:revision>
  <dcterms:created xsi:type="dcterms:W3CDTF">2018-11-09T02:58:38Z</dcterms:created>
  <dcterms:modified xsi:type="dcterms:W3CDTF">2019-01-11T13:06:50Z</dcterms:modified>
</cp:coreProperties>
</file>